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7" name="Plassholder for innhol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b-NO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Plassholder for lysbilde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8" name="Plassholder for innhol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tt linj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21" name="Plassholder for bunn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24" name="Plassholder for bunn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6" name="Plassholder f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29" name="Plassholder for bunn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Plassholder for lysbilde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6" name="Plassholder f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188CFD-1A2F-4520-A28C-123DF390C14B}" type="datetimeFigureOut">
              <a:rPr lang="nb-NO" smtClean="0"/>
              <a:pPr/>
              <a:t>01.07.2016</a:t>
            </a:fld>
            <a:endParaRPr lang="nb-NO"/>
          </a:p>
        </p:txBody>
      </p:sp>
      <p:sp>
        <p:nvSpPr>
          <p:cNvPr id="28" name="Plassholder for bunn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3CB041-A26E-4330-999E-23828273B77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 linj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nb-NO" dirty="0" smtClean="0"/>
              <a:t>Årets </a:t>
            </a:r>
            <a:r>
              <a:rPr lang="nb-NO" dirty="0" err="1" smtClean="0"/>
              <a:t>outbound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RotEx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2016/17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3272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584176"/>
          </a:xfrm>
        </p:spPr>
        <p:txBody>
          <a:bodyPr>
            <a:normAutofit/>
          </a:bodyPr>
          <a:lstStyle/>
          <a:p>
            <a:r>
              <a:rPr lang="nb-NO" dirty="0" smtClean="0"/>
              <a:t>Anette Larsen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401" y="1847850"/>
            <a:ext cx="3104937" cy="41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6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/>
              <a:t>Personlige data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Født  7. september 1999</a:t>
            </a:r>
          </a:p>
          <a:p>
            <a:r>
              <a:rPr lang="nb-NO" dirty="0" smtClean="0"/>
              <a:t>Bosted: Stokke  som har 11.500 innbyggere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Søsken: Aleksander</a:t>
            </a:r>
          </a:p>
          <a:p>
            <a:r>
              <a:rPr lang="nb-NO" dirty="0" smtClean="0"/>
              <a:t>Foreldre; Erlend. Ordfører i Stokke</a:t>
            </a:r>
            <a:r>
              <a:rPr lang="nb-NO" dirty="0"/>
              <a:t> </a:t>
            </a:r>
            <a:r>
              <a:rPr lang="nb-NO" dirty="0" smtClean="0"/>
              <a:t>   </a:t>
            </a:r>
            <a:br>
              <a:rPr lang="nb-NO" dirty="0" smtClean="0"/>
            </a:br>
            <a:r>
              <a:rPr lang="nb-NO" dirty="0" smtClean="0"/>
              <a:t>               Elin.  Sekretær</a:t>
            </a:r>
          </a:p>
          <a:p>
            <a:pPr marL="137160" indent="0">
              <a:buNone/>
            </a:pPr>
            <a:endParaRPr lang="nb-NO" dirty="0" smtClean="0"/>
          </a:p>
          <a:p>
            <a:r>
              <a:rPr lang="nb-NO" dirty="0" smtClean="0"/>
              <a:t>Sponsorklubb:  Jarlsberg RK</a:t>
            </a:r>
          </a:p>
          <a:p>
            <a:pPr marL="137160" indent="0">
              <a:buNone/>
            </a:pPr>
            <a:r>
              <a:rPr lang="nb-NO" dirty="0" smtClean="0"/>
              <a:t> 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2690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Anette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Utvekslingen er i år et samarbeid med Stokke RK</a:t>
            </a:r>
            <a:br>
              <a:rPr lang="nb-NO" dirty="0" smtClean="0"/>
            </a:br>
            <a:r>
              <a:rPr lang="nb-NO" dirty="0" smtClean="0"/>
              <a:t>som i år hadde to gode utvekslingskandidater;</a:t>
            </a:r>
          </a:p>
          <a:p>
            <a:pPr marL="137160" indent="0">
              <a:buNone/>
            </a:pPr>
            <a:r>
              <a:rPr lang="nb-NO" dirty="0"/>
              <a:t> </a:t>
            </a:r>
            <a:r>
              <a:rPr lang="nb-NO" dirty="0" smtClean="0"/>
              <a:t> hvor vi vant Anette Larsen.</a:t>
            </a:r>
          </a:p>
          <a:p>
            <a:pPr marL="137160" indent="0">
              <a:buNone/>
            </a:pPr>
            <a:endParaRPr lang="nb-NO" dirty="0" smtClean="0"/>
          </a:p>
          <a:p>
            <a:r>
              <a:rPr lang="nb-NO" dirty="0" smtClean="0"/>
              <a:t>Anette går på IB («videregående») i Sandefjord</a:t>
            </a:r>
          </a:p>
          <a:p>
            <a:endParaRPr lang="nb-NO" dirty="0"/>
          </a:p>
          <a:p>
            <a:r>
              <a:rPr lang="nb-NO" dirty="0" smtClean="0"/>
              <a:t>Utvekslingssted; </a:t>
            </a:r>
            <a:r>
              <a:rPr lang="nb-NO" dirty="0" err="1" smtClean="0"/>
              <a:t>Northfield</a:t>
            </a:r>
            <a:r>
              <a:rPr lang="nb-NO" dirty="0"/>
              <a:t>,  </a:t>
            </a:r>
            <a:r>
              <a:rPr lang="nb-NO" dirty="0" smtClean="0"/>
              <a:t>Minnesota</a:t>
            </a:r>
          </a:p>
          <a:p>
            <a:r>
              <a:rPr lang="nb-NO" dirty="0" smtClean="0"/>
              <a:t>Bosted og familier er </a:t>
            </a:r>
            <a:r>
              <a:rPr lang="nb-NO" dirty="0" err="1" smtClean="0"/>
              <a:t>pt</a:t>
            </a:r>
            <a:r>
              <a:rPr lang="nb-NO" dirty="0" smtClean="0"/>
              <a:t> ikke avklart.</a:t>
            </a:r>
          </a:p>
          <a:p>
            <a:endParaRPr lang="nb-NO" dirty="0"/>
          </a:p>
          <a:p>
            <a:r>
              <a:rPr lang="nb-NO" dirty="0" smtClean="0"/>
              <a:t>Avreise 15. august</a:t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026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Bilder</a:t>
            </a:r>
            <a:endParaRPr lang="nb-NO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21858"/>
            <a:ext cx="5256584" cy="540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09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Interesser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Sport, bl.a. karate, turer sommer og vinter.</a:t>
            </a:r>
          </a:p>
          <a:p>
            <a:r>
              <a:rPr lang="nb-NO" dirty="0" smtClean="0"/>
              <a:t>Spiller gitar og piano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Reiser i inn og utland</a:t>
            </a:r>
          </a:p>
          <a:p>
            <a:r>
              <a:rPr lang="nb-NO" dirty="0" smtClean="0"/>
              <a:t>Hund «Fox»</a:t>
            </a:r>
          </a:p>
          <a:p>
            <a:r>
              <a:rPr lang="nb-NO" dirty="0" smtClean="0"/>
              <a:t>Skole:   Aktiv student i div. fora</a:t>
            </a:r>
            <a:br>
              <a:rPr lang="nb-NO" dirty="0" smtClean="0"/>
            </a:br>
            <a:r>
              <a:rPr lang="nb-NO" dirty="0" smtClean="0"/>
              <a:t>             Liker engelsk</a:t>
            </a:r>
            <a:br>
              <a:rPr lang="nb-NO" dirty="0" smtClean="0"/>
            </a:br>
            <a:r>
              <a:rPr lang="nb-NO" dirty="0" smtClean="0"/>
              <a:t>             Framtidsplaner:  Ingen konkrete planer.</a:t>
            </a:r>
          </a:p>
          <a:p>
            <a:endParaRPr lang="nb-NO" dirty="0"/>
          </a:p>
          <a:p>
            <a:r>
              <a:rPr lang="nb-NO" dirty="0" smtClean="0"/>
              <a:t>Målet med utvekslingsåret er bl.a.;</a:t>
            </a:r>
            <a:br>
              <a:rPr lang="nb-NO" dirty="0" smtClean="0"/>
            </a:br>
            <a:r>
              <a:rPr lang="nb-NO" dirty="0" smtClean="0"/>
              <a:t>Utvide sitt engelske språk, ordforråd og uttale.</a:t>
            </a:r>
            <a:br>
              <a:rPr lang="nb-NO" dirty="0" smtClean="0"/>
            </a:br>
            <a:r>
              <a:rPr lang="nb-NO" dirty="0" smtClean="0"/>
              <a:t>Nye venner og nye aktiviteter</a:t>
            </a:r>
            <a:br>
              <a:rPr lang="nb-NO" dirty="0" smtClean="0"/>
            </a:br>
            <a:r>
              <a:rPr lang="nb-NO" dirty="0" smtClean="0"/>
              <a:t>Mer uavhengig og mer trygg på seg selv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3318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i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45</Words>
  <Application>Microsoft Office PowerPoint</Application>
  <PresentationFormat>Skjermfremvisning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Sti</vt:lpstr>
      <vt:lpstr>Årets outbound   RotEx  2016/17</vt:lpstr>
      <vt:lpstr>Anette Larsen</vt:lpstr>
      <vt:lpstr>Personlige data</vt:lpstr>
      <vt:lpstr>Anette</vt:lpstr>
      <vt:lpstr>Bilder</vt:lpstr>
      <vt:lpstr>Interesser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otterstr</dc:creator>
  <cp:lastModifiedBy>PC</cp:lastModifiedBy>
  <cp:revision>9</cp:revision>
  <dcterms:created xsi:type="dcterms:W3CDTF">2016-06-22T12:22:16Z</dcterms:created>
  <dcterms:modified xsi:type="dcterms:W3CDTF">2016-07-01T15:28:14Z</dcterms:modified>
</cp:coreProperties>
</file>