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28" name="Plassholder for dato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8CFD-1A2F-4520-A28C-123DF390C14B}" type="datetimeFigureOut">
              <a:rPr lang="nb-NO" smtClean="0"/>
              <a:t>01.07.2016</a:t>
            </a:fld>
            <a:endParaRPr lang="nb-NO"/>
          </a:p>
        </p:txBody>
      </p:sp>
      <p:sp>
        <p:nvSpPr>
          <p:cNvPr id="17" name="Plassholder for bunn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9" name="Plassholder for lysbilde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B041-A26E-4330-999E-23828273B77C}" type="slidenum">
              <a:rPr lang="nb-NO" smtClean="0"/>
              <a:t>‹#›</a:t>
            </a:fld>
            <a:endParaRPr lang="nb-NO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8CFD-1A2F-4520-A28C-123DF390C14B}" type="datetimeFigureOut">
              <a:rPr lang="nb-NO" smtClean="0"/>
              <a:t>01.07.2016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B041-A26E-4330-999E-23828273B77C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8CFD-1A2F-4520-A28C-123DF390C14B}" type="datetimeFigureOut">
              <a:rPr lang="nb-NO" smtClean="0"/>
              <a:t>01.07.2016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B041-A26E-4330-999E-23828273B77C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8CFD-1A2F-4520-A28C-123DF390C14B}" type="datetimeFigureOut">
              <a:rPr lang="nb-NO" smtClean="0"/>
              <a:t>01.07.2016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B041-A26E-4330-999E-23828273B77C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8CFD-1A2F-4520-A28C-123DF390C14B}" type="datetimeFigureOut">
              <a:rPr lang="nb-NO" smtClean="0"/>
              <a:t>01.07.2016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A3CB041-A26E-4330-999E-23828273B77C}" type="slidenum">
              <a:rPr lang="nb-NO" smtClean="0"/>
              <a:t>‹#›</a:t>
            </a:fld>
            <a:endParaRPr lang="nb-N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8CFD-1A2F-4520-A28C-123DF390C14B}" type="datetimeFigureOut">
              <a:rPr lang="nb-NO" smtClean="0"/>
              <a:t>01.07.2016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B041-A26E-4330-999E-23828273B77C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8CFD-1A2F-4520-A28C-123DF390C14B}" type="datetimeFigureOut">
              <a:rPr lang="nb-NO" smtClean="0"/>
              <a:t>01.07.2016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B041-A26E-4330-999E-23828273B77C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8CFD-1A2F-4520-A28C-123DF390C14B}" type="datetimeFigureOut">
              <a:rPr lang="nb-NO" smtClean="0"/>
              <a:t>01.07.2016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B041-A26E-4330-999E-23828273B77C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8CFD-1A2F-4520-A28C-123DF390C14B}" type="datetimeFigureOut">
              <a:rPr lang="nb-NO" smtClean="0"/>
              <a:t>01.07.2016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B041-A26E-4330-999E-23828273B77C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8CFD-1A2F-4520-A28C-123DF390C14B}" type="datetimeFigureOut">
              <a:rPr lang="nb-NO" smtClean="0"/>
              <a:t>01.07.2016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B041-A26E-4330-999E-23828273B77C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nb-NO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Klikk ikonet for å legge til et bilde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8CFD-1A2F-4520-A28C-123DF390C14B}" type="datetimeFigureOut">
              <a:rPr lang="nb-NO" smtClean="0"/>
              <a:t>01.07.2016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B041-A26E-4330-999E-23828273B77C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tit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3" name="Plassholder for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14" name="Plassholder for dato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188CFD-1A2F-4520-A28C-123DF390C14B}" type="datetimeFigureOut">
              <a:rPr lang="nb-NO" smtClean="0"/>
              <a:t>01.07.2016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3CB041-A26E-4330-999E-23828273B77C}" type="slidenum">
              <a:rPr lang="nb-NO" smtClean="0"/>
              <a:t>‹#›</a:t>
            </a:fld>
            <a:endParaRPr lang="nb-N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/>
          <a:lstStyle/>
          <a:p>
            <a:r>
              <a:rPr lang="nb-NO" dirty="0" smtClean="0"/>
              <a:t>Årets </a:t>
            </a:r>
            <a:r>
              <a:rPr lang="nb-NO" dirty="0" err="1" smtClean="0"/>
              <a:t>incoming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err="1" smtClean="0"/>
              <a:t>RotEx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2016/17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/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724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29600" cy="1584176"/>
          </a:xfrm>
        </p:spPr>
        <p:txBody>
          <a:bodyPr/>
          <a:lstStyle/>
          <a:p>
            <a:r>
              <a:rPr lang="nb-NO" dirty="0" smtClean="0"/>
              <a:t>Caroline Elizabeth Hummel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09207"/>
            <a:ext cx="3096344" cy="376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637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dirty="0" smtClean="0"/>
              <a:t>Personlige data</a:t>
            </a:r>
            <a:endParaRPr lang="nb-NO" sz="4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52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Født  16. april 2000</a:t>
            </a:r>
          </a:p>
          <a:p>
            <a:r>
              <a:rPr lang="nb-NO" dirty="0" smtClean="0"/>
              <a:t>Bosted: </a:t>
            </a:r>
            <a:r>
              <a:rPr lang="nb-NO" dirty="0" err="1" smtClean="0"/>
              <a:t>Northfield</a:t>
            </a:r>
            <a:r>
              <a:rPr lang="nb-NO" dirty="0" smtClean="0"/>
              <a:t>, Minnesota, USA</a:t>
            </a:r>
            <a:br>
              <a:rPr lang="nb-NO" dirty="0" smtClean="0"/>
            </a:br>
            <a:r>
              <a:rPr lang="nb-NO" dirty="0" smtClean="0"/>
              <a:t>20.000 </a:t>
            </a:r>
            <a:r>
              <a:rPr lang="nb-NO" dirty="0"/>
              <a:t>innbyggere.   Ligger en time vest for </a:t>
            </a:r>
            <a:br>
              <a:rPr lang="nb-NO" dirty="0"/>
            </a:br>
            <a:r>
              <a:rPr lang="nb-NO" dirty="0" err="1" smtClean="0"/>
              <a:t>St.Paul</a:t>
            </a:r>
            <a:r>
              <a:rPr lang="nb-NO" dirty="0" smtClean="0"/>
              <a:t> </a:t>
            </a:r>
            <a:r>
              <a:rPr lang="nb-NO" dirty="0"/>
              <a:t>som er delstatshovedstaden.</a:t>
            </a:r>
          </a:p>
          <a:p>
            <a:endParaRPr lang="nb-NO" dirty="0" smtClean="0"/>
          </a:p>
          <a:p>
            <a:r>
              <a:rPr lang="nb-NO" dirty="0" smtClean="0"/>
              <a:t>Søsken: Yngst av tre søsken;  Paul 18, Greta 17</a:t>
            </a:r>
          </a:p>
          <a:p>
            <a:r>
              <a:rPr lang="nb-NO" dirty="0" smtClean="0"/>
              <a:t>Foreldre; Daniel, økonomisk rådgiver</a:t>
            </a:r>
            <a:br>
              <a:rPr lang="nb-NO" dirty="0" smtClean="0"/>
            </a:br>
            <a:r>
              <a:rPr lang="nb-NO" dirty="0" smtClean="0"/>
              <a:t>                 (tidligere fotograf &amp; flyver i luftforsvaret)</a:t>
            </a:r>
            <a:br>
              <a:rPr lang="nb-NO" dirty="0" smtClean="0"/>
            </a:br>
            <a:r>
              <a:rPr lang="nb-NO" dirty="0" smtClean="0"/>
              <a:t>                 Kristin, musikk lærer</a:t>
            </a:r>
          </a:p>
          <a:p>
            <a:pPr marL="137160" indent="0">
              <a:buNone/>
            </a:pPr>
            <a:endParaRPr lang="nb-NO" dirty="0" smtClean="0"/>
          </a:p>
          <a:p>
            <a:r>
              <a:rPr lang="nb-NO" dirty="0" smtClean="0"/>
              <a:t>Sponsorklubb:  </a:t>
            </a:r>
            <a:r>
              <a:rPr lang="nb-NO" dirty="0" err="1" smtClean="0"/>
              <a:t>Northfield</a:t>
            </a:r>
            <a:r>
              <a:rPr lang="nb-NO" dirty="0" smtClean="0"/>
              <a:t> RC</a:t>
            </a:r>
          </a:p>
          <a:p>
            <a:pPr marL="137160" indent="0">
              <a:buNone/>
            </a:pPr>
            <a:r>
              <a:rPr lang="nb-NO" dirty="0" smtClean="0"/>
              <a:t>  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901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Caroline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Utvekslingen er et samarbeid med Stokke RK</a:t>
            </a:r>
            <a:br>
              <a:rPr lang="nb-NO" dirty="0" smtClean="0"/>
            </a:br>
            <a:r>
              <a:rPr lang="nb-NO" dirty="0" smtClean="0"/>
              <a:t>som i år hadde to gode utvekslingskandidater;</a:t>
            </a:r>
          </a:p>
          <a:p>
            <a:pPr marL="137160" indent="0">
              <a:buNone/>
            </a:pPr>
            <a:r>
              <a:rPr lang="nb-NO" dirty="0"/>
              <a:t> </a:t>
            </a:r>
            <a:r>
              <a:rPr lang="nb-NO" dirty="0" smtClean="0"/>
              <a:t>    hvor vi vant Anette Larsen.</a:t>
            </a:r>
          </a:p>
          <a:p>
            <a:pPr marL="137160" indent="0">
              <a:buNone/>
            </a:pPr>
            <a:endParaRPr lang="nb-NO" dirty="0" smtClean="0"/>
          </a:p>
          <a:p>
            <a:r>
              <a:rPr lang="nb-NO" dirty="0" smtClean="0"/>
              <a:t>Caroline er «innskrevet» på Greveskogen</a:t>
            </a:r>
          </a:p>
          <a:p>
            <a:endParaRPr lang="nb-NO" dirty="0"/>
          </a:p>
          <a:p>
            <a:r>
              <a:rPr lang="nb-NO" dirty="0" smtClean="0"/>
              <a:t>Hun skal bo hos </a:t>
            </a:r>
            <a:r>
              <a:rPr lang="nb-NO" dirty="0" err="1" smtClean="0"/>
              <a:t>fam</a:t>
            </a:r>
            <a:r>
              <a:rPr lang="nb-NO" dirty="0" smtClean="0"/>
              <a:t> Larsen til 1.12, </a:t>
            </a:r>
            <a:r>
              <a:rPr lang="nb-NO" dirty="0" err="1" smtClean="0"/>
              <a:t>fam</a:t>
            </a:r>
            <a:r>
              <a:rPr lang="nb-NO" dirty="0" smtClean="0"/>
              <a:t> X til 15.3, og hos JRK familie resten av studentåret.</a:t>
            </a:r>
          </a:p>
          <a:p>
            <a:endParaRPr lang="nb-NO" dirty="0"/>
          </a:p>
          <a:p>
            <a:r>
              <a:rPr lang="nb-NO" dirty="0" err="1" smtClean="0"/>
              <a:t>Northfield</a:t>
            </a:r>
            <a:r>
              <a:rPr lang="nb-NO" dirty="0" smtClean="0"/>
              <a:t>,  Minnesota</a:t>
            </a:r>
            <a:br>
              <a:rPr lang="nb-NO" dirty="0" smtClean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2668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Bilder</a:t>
            </a:r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00" y="1196752"/>
            <a:ext cx="538703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119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Interesser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Golf</a:t>
            </a:r>
          </a:p>
          <a:p>
            <a:r>
              <a:rPr lang="nb-NO" dirty="0" smtClean="0"/>
              <a:t>Hund «Charlie»</a:t>
            </a:r>
          </a:p>
          <a:p>
            <a:r>
              <a:rPr lang="nb-NO" dirty="0" smtClean="0"/>
              <a:t>Skole:  Aktiv student i div. fora</a:t>
            </a:r>
            <a:br>
              <a:rPr lang="nb-NO" dirty="0" smtClean="0"/>
            </a:br>
            <a:r>
              <a:rPr lang="nb-NO" dirty="0" smtClean="0"/>
              <a:t>             Liker «</a:t>
            </a:r>
            <a:r>
              <a:rPr lang="nb-NO" dirty="0" err="1" smtClean="0"/>
              <a:t>food</a:t>
            </a:r>
            <a:r>
              <a:rPr lang="nb-NO" dirty="0" smtClean="0"/>
              <a:t> </a:t>
            </a:r>
            <a:r>
              <a:rPr lang="nb-NO" dirty="0" err="1" smtClean="0"/>
              <a:t>classes</a:t>
            </a:r>
            <a:r>
              <a:rPr lang="nb-NO" dirty="0" smtClean="0"/>
              <a:t>» og Spansk</a:t>
            </a:r>
            <a:br>
              <a:rPr lang="nb-NO" dirty="0" smtClean="0"/>
            </a:br>
            <a:r>
              <a:rPr lang="nb-NO" dirty="0" smtClean="0"/>
              <a:t>             Framtidsplaner:  Ingen aning.</a:t>
            </a:r>
          </a:p>
          <a:p>
            <a:r>
              <a:rPr lang="nb-NO" dirty="0" smtClean="0"/>
              <a:t>Fotball (</a:t>
            </a:r>
            <a:r>
              <a:rPr lang="nb-NO" dirty="0" err="1" smtClean="0"/>
              <a:t>soccer</a:t>
            </a:r>
            <a:r>
              <a:rPr lang="nb-NO" dirty="0" smtClean="0"/>
              <a:t>) og utendørsaktiviteter</a:t>
            </a:r>
          </a:p>
          <a:p>
            <a:r>
              <a:rPr lang="nb-NO" dirty="0" smtClean="0"/>
              <a:t>Reiser</a:t>
            </a:r>
          </a:p>
          <a:p>
            <a:endParaRPr lang="nb-NO" dirty="0"/>
          </a:p>
          <a:p>
            <a:r>
              <a:rPr lang="nb-NO" dirty="0" smtClean="0"/>
              <a:t>Inkludering og aktivisering av Caroline er hele klubbens ansvar.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1860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piss">
  <a:themeElements>
    <a:clrScheme name="Spis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pis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pis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</TotalTime>
  <Words>42</Words>
  <Application>Microsoft Office PowerPoint</Application>
  <PresentationFormat>Skjermfremvisning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7" baseType="lpstr">
      <vt:lpstr>Spiss</vt:lpstr>
      <vt:lpstr>Årets incoming   RotEx  2016/17</vt:lpstr>
      <vt:lpstr>Caroline Elizabeth Hummel</vt:lpstr>
      <vt:lpstr>Personlige data</vt:lpstr>
      <vt:lpstr>Caroline</vt:lpstr>
      <vt:lpstr>Bilder</vt:lpstr>
      <vt:lpstr>Interesser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otterstr</dc:creator>
  <cp:lastModifiedBy>otterstr</cp:lastModifiedBy>
  <cp:revision>5</cp:revision>
  <dcterms:created xsi:type="dcterms:W3CDTF">2016-06-22T12:22:16Z</dcterms:created>
  <dcterms:modified xsi:type="dcterms:W3CDTF">2016-06-30T22:29:39Z</dcterms:modified>
</cp:coreProperties>
</file>